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7" r:id="rId3"/>
    <p:sldId id="1027" r:id="rId4"/>
    <p:sldId id="1029" r:id="rId5"/>
    <p:sldId id="1018" r:id="rId6"/>
    <p:sldId id="1019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262979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英国女孩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结交了几位中国笔友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Alice. I’m a British girl. I have got four pen friends from China. I know something about China from them. Chinese people like using chopsticks and eating dumplings. I think using chopsticks is difficult for me. I often use a knife and fork to eat. My favourite food is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postcards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上分攻略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843751" y="548680"/>
            <a:ext cx="3985808" cy="1872208"/>
          </a:xfrm>
          <a:prstGeom prst="rect">
            <a:avLst/>
          </a:prstGeom>
        </p:spPr>
      </p:pic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Alice from?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3948113" algn="l"/>
                <a:tab pos="56530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America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China. 	C. The UK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>
            <a:extLst>
              <a:ext uri="{FF2B5EF4-FFF2-40B4-BE49-F238E27FC236}">
                <a16:creationId xmlns:a16="http://schemas.microsoft.com/office/drawing/2014/main" id="{E5B04563-722B-62B0-697C-5387C79017FC}"/>
              </a:ext>
            </a:extLst>
          </p:cNvPr>
          <p:cNvSpPr txBox="1">
            <a:spLocks/>
          </p:cNvSpPr>
          <p:nvPr/>
        </p:nvSpPr>
        <p:spPr bwMode="auto">
          <a:xfrm>
            <a:off x="8080027" y="865242"/>
            <a:ext cx="3862144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6760" y="12535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48518" y="2366464"/>
            <a:ext cx="112981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</a:t>
            </a:r>
            <a:r>
              <a:rPr lang="en-US" altLang="zh-CN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Alice.I’m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British girl.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来自英国，故选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6092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Chinese pen friends has Alice got?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3948113" algn="l"/>
                <a:tab pos="56530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86022" y="482695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have got four pen friends from China.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有四位来自中国的笔友，故选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3385" y="37201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9828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tableware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餐具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Alice use for meals?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knife and fork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385" y="16091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586022" y="3996290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often use a knife and fork to eat.</a:t>
            </a:r>
            <a:r>
              <a:rPr lang="en-US" altLang="zh-CN" b="1" spc="-1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用刀叉吃饭，故选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E5E002-45C4-D320-FFBB-0C57A1C0A6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阅读短文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选出可以填入空白处的最佳选项。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Jack lived in a small town. There was a large tree in his garden. 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liked to sit under the tree and watch the birds singing and jumping from one branch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another. Sometimes the birds flew down to look for food in the garden.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birds always flew away before Jack got near. Jack was sad because the birds didn’t like him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7006" y="21340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58022" y="33107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AB086706-3E6F-4801-B199-357507ECD790}"/>
              </a:ext>
            </a:extLst>
          </p:cNvPr>
          <p:cNvSpPr txBox="1">
            <a:spLocks/>
          </p:cNvSpPr>
          <p:nvPr/>
        </p:nvSpPr>
        <p:spPr bwMode="auto">
          <a:xfrm>
            <a:off x="360854" y="4526704"/>
            <a:ext cx="11485848" cy="18169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beautiful birds lived in it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birds fly in the blue air freely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birds were afraid of Jack at first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 spent a few days making a tree house for Jack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9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817729"/>
          </a:xfrm>
        </p:spPr>
        <p:txBody>
          <a:bodyPr/>
          <a:lstStyle/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Jack’s father knew this and said, “Don’t be sad, son. Let me make you the birds’ friend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on a large branch of the tree, just next to the home of the birds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went to the tree house and played there every day. 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soon they weren’t. Jack often left food for the birds. They became good friends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 beautiful birds lived in it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birds fly in the blue air freely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birds were afraid of Jack at first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He spent a few days making a tree house for Jack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4111215"/>
            <a:ext cx="11468705" cy="178893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9730" y="170575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9173620" y="289374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3665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三、中国有许多城市值得大家去游览。仿照例句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介绍你最想去的城市。</a:t>
            </a:r>
            <a:endParaRPr lang="zh-CN" altLang="zh-CN" sz="12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02389"/>
              </p:ext>
            </p:extLst>
          </p:nvPr>
        </p:nvGraphicFramePr>
        <p:xfrm>
          <a:off x="550588" y="1585512"/>
          <a:ext cx="11161244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674187">
                  <a:extLst>
                    <a:ext uri="{9D8B030D-6E8A-4147-A177-3AD203B41FA5}">
                      <a16:colId xmlns:a16="http://schemas.microsoft.com/office/drawing/2014/main" val="2658342166"/>
                    </a:ext>
                  </a:extLst>
                </a:gridCol>
                <a:gridCol w="1782199">
                  <a:extLst>
                    <a:ext uri="{9D8B030D-6E8A-4147-A177-3AD203B41FA5}">
                      <a16:colId xmlns:a16="http://schemas.microsoft.com/office/drawing/2014/main" val="3419130437"/>
                    </a:ext>
                  </a:extLst>
                </a:gridCol>
                <a:gridCol w="1566175">
                  <a:extLst>
                    <a:ext uri="{9D8B030D-6E8A-4147-A177-3AD203B41FA5}">
                      <a16:colId xmlns:a16="http://schemas.microsoft.com/office/drawing/2014/main" val="2956603014"/>
                    </a:ext>
                  </a:extLst>
                </a:gridCol>
                <a:gridCol w="1674187">
                  <a:extLst>
                    <a:ext uri="{9D8B030D-6E8A-4147-A177-3AD203B41FA5}">
                      <a16:colId xmlns:a16="http://schemas.microsoft.com/office/drawing/2014/main" val="1382720929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2569027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Orientation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Feature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Possession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拥有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活动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598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Quanzhou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south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climb the Qingyuan Mountain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840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Hangzhou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lakes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 the West Lake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6977966"/>
                  </a:ext>
                </a:extLst>
              </a:tr>
            </a:tbl>
          </a:graphicData>
        </a:graphic>
      </p:graphicFrame>
      <p:sp>
        <p:nvSpPr>
          <p:cNvPr id="4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 txBox="1">
            <a:spLocks/>
          </p:cNvSpPr>
          <p:nvPr/>
        </p:nvSpPr>
        <p:spPr bwMode="auto">
          <a:xfrm>
            <a:off x="369998" y="396208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例：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to Quanzhou. It’s in the south of China. It’s an old city. It has got many mountains. I want to climb the Qingyuan Mountain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It’s in the ____________________________</a:t>
            </a:r>
          </a:p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03950" y="5303049"/>
            <a:ext cx="2600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 to Hangzhou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7788" y="5204434"/>
            <a:ext cx="11377264" cy="130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75388" algn="l"/>
              </a:tabLst>
            </a:pPr>
            <a:r>
              <a:rPr lang="en-US" altLang="zh-CN">
                <a:cs typeface="Times New Roman" panose="02020603050405020304" pitchFamily="18" charset="0"/>
              </a:rPr>
              <a:t>	east of China.It’s a beautiful city.It has got many lakes.I want to visit the West Lake.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687</Words>
  <Application>Microsoft Office PowerPoint</Application>
  <PresentationFormat>自定义</PresentationFormat>
  <Paragraphs>61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374</cp:revision>
  <dcterms:created xsi:type="dcterms:W3CDTF">2020-11-06T05:24:00Z</dcterms:created>
  <dcterms:modified xsi:type="dcterms:W3CDTF">2025-06-30T09:13:04Z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